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78" y="-10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59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7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18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17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85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27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5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501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130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37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19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16EA3-F099-4AC0-A9A0-FF545D49EA5A}" type="datetimeFigureOut">
              <a:rPr lang="ru-RU" smtClean="0"/>
              <a:t>26.11.2015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8A1D9-D258-4E20-AD8E-7CF659A480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23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Бисероплетение документы\1 Первый год обуч П.в\Параллельное пл\Схемы\Схемы (параллельное плет.)\1-а image_2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973" y="0"/>
            <a:ext cx="6934201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Бисероплетение документы\1 Первый год обуч П.в\Параллельное пл\Схемы\Схемы (параллельное плет.)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013" y="2263560"/>
            <a:ext cx="3538537" cy="465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Бисероплетение документы\1 Первый год обуч П.в\Параллельное пл\Цветы\Кувшин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-25400"/>
            <a:ext cx="49530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:\Бисероплетение документы\1 Первый год обуч П.в\Параллельное пл\Цветы\2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337" y="1895475"/>
            <a:ext cx="4503663" cy="3052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G:\Бисероплетение документы\1 Первый год обуч П.в\Параллельное пл\Деревья парал. пл\Пальмовое  дер.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378884"/>
            <a:ext cx="5025388" cy="3479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:\Бисероплетение документы\1 Первый год обуч П.в\Параллельное пл\Деревья парал. пл\Пальмовый (парал. пл.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859" y="2971801"/>
            <a:ext cx="2730317" cy="3886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8077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8" presetID="4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5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3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40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2015-11-08T03:52:14Z</dcterms:created>
  <dcterms:modified xsi:type="dcterms:W3CDTF">2015-11-26T18:40:35Z</dcterms:modified>
</cp:coreProperties>
</file>